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56" r:id="rId4"/>
    <p:sldId id="270" r:id="rId5"/>
    <p:sldId id="271" r:id="rId6"/>
    <p:sldId id="272" r:id="rId7"/>
    <p:sldId id="273" r:id="rId8"/>
    <p:sldId id="274" r:id="rId9"/>
    <p:sldId id="275" r:id="rId10"/>
    <p:sldId id="278" r:id="rId11"/>
    <p:sldId id="276" r:id="rId12"/>
    <p:sldId id="266" r:id="rId1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B1AF"/>
    <a:srgbClr val="F4B5B3"/>
    <a:srgbClr val="EDED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28"/>
    <p:restoredTop sz="94620"/>
  </p:normalViewPr>
  <p:slideViewPr>
    <p:cSldViewPr snapToGrid="0" snapToObjects="1">
      <p:cViewPr varScale="1">
        <p:scale>
          <a:sx n="103" d="100"/>
          <a:sy n="103" d="100"/>
        </p:scale>
        <p:origin x="13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D320F-38DF-D146-8C17-3699AF5C67E8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FF0187-1635-444F-BA23-B555F2DC704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0407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FF0187-1635-444F-BA23-B555F2DC7046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92697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F0ACD4-FE29-9E42-8ECD-18C413C622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E7F58A-B36D-0E47-8C14-413D69B5CD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1954D6-39E3-2946-B65C-24F2F7CB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BAC6E5-8899-CA44-B9E1-47A81BDED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561F61-7A89-2348-856C-43851D6C1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77053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CD7B5-0527-F64A-9E15-5330BA215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1F3030-44A7-5F43-8D9A-92226315D9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3C844E-EE8C-2B45-8096-8B8BEE2D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785C61-866E-0140-A0C4-0F2C76A12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587E7B-D8EE-2A49-AECC-188B27A75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12024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8420BD1-919A-2841-A580-996451F44F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93B886-2943-584C-A6F5-B167D7F273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20DAB2-C818-0445-9ADF-5B4DCB2F2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FBACDC-3F93-864F-B6AD-04D9B0925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25897C-3163-F443-ABF3-E8C6E539C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16294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D87C68-7C8F-BD49-A3BD-41C9FE397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EF6A42-ADF5-F048-9A1A-47BE56FCF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E6FD1A-B6BF-6849-B852-9732CC91D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CBABF2-272B-A148-9ECE-5C79D32D9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3B1A8D-8A5C-9843-A482-9776B4F52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15784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F69859-2F88-F847-B471-55482E4F7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174F38-234C-5348-A6A5-0ED5588BF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5AED3D-145F-0F40-A60B-B31DE80B0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80717B-2C81-B447-953C-9F1D401CD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18B6E3-3964-5B4F-ACAC-43093E287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432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09FF61-C303-DE4B-B9A3-0989B3939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B02B6E-EDB1-2744-87BB-76F5945EDF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DCCB11-2D67-7C4B-8B61-A04377EAC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F05659-BB3F-8F45-A3CF-E6311A6D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A4D623-6758-8E47-A4C3-8F9EA6AAA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FA3392-E0D9-E245-85A7-8444F41C7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537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8CD62D-5A7B-2547-9BBD-E31752CAF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3C304F-2D17-0C4E-A272-D72E00F3C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0B2127-0054-AB4D-B68F-F2F4F2F84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173856D-1914-DE4E-ADD4-E8D5C405EF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64606FE-867B-9340-B7C2-B7BC5506C4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95FC06-7BD2-A547-A90E-DA2251E54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9209BA7-E369-5240-85AD-12AE40518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66BA40-22DC-B641-ADB1-F64A9AEC5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3306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40F27C-7739-C542-AC21-1FDD6CC54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51A9905-D4EE-EB49-A32A-9D5A2BFC2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C99CDF-C0D0-4D42-A6D5-C1DA0EA57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4A9944-E033-F54B-8E75-DAB38F759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26686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BB3762-80A9-A442-997E-F8B0B33AF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CC98FF3-EF87-E247-BE19-9088453C9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B46643-5B90-D74D-8B9E-DAE3E1EC3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45406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B9E23-7B93-EC4D-988E-B5034975C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7AF694-F706-C349-A3DD-E0396D14A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6E4990-6A85-C54B-950B-C783496F9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2E6CF0-2A2B-2844-A766-9B774D1A8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D39E99-8DAA-C948-9FD0-FAE8D57A4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9AF5C2-3031-F54B-822A-5C4045A52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8712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6C9619-310B-BF46-BFFC-11B3289C9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17326C7-365F-1649-B2B1-8F6E207F3B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5F68E4-7DA8-3845-861D-04C102D1F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1C7CFB-789B-054B-BF66-ACA53DF29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BAEB48-79BA-0240-B3F5-A9E74AD61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2766C6-B998-0842-94EF-EA6521E9A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5113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9CDAE-0147-9D42-9897-82FA9CE82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BDB5C5-C198-054A-BBC9-0317FC249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D9B2BB-7A9D-0947-984E-0FA08532B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92DD9-8DAC-D540-A175-E72CB5960A7E}" type="datetimeFigureOut">
              <a:rPr kumimoji="1" lang="ko-Kore-KR" altLang="en-US" smtClean="0"/>
              <a:t>6/18/21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A44770-CDB9-F942-A8EE-682641DC83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CD2C5A-D11F-E94D-BB75-9ED3518A2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B3BBB4-7989-BC46-8D6D-F88E4F989A4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11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2476E21-5467-054D-A691-94E3CB4356F5}"/>
              </a:ext>
            </a:extLst>
          </p:cNvPr>
          <p:cNvSpPr/>
          <p:nvPr/>
        </p:nvSpPr>
        <p:spPr>
          <a:xfrm>
            <a:off x="-1" y="1227434"/>
            <a:ext cx="12192000" cy="3801765"/>
          </a:xfrm>
          <a:prstGeom prst="rect">
            <a:avLst/>
          </a:prstGeom>
          <a:solidFill>
            <a:srgbClr val="F4B5B3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E49EA2-20D2-9F4C-9741-EAEA92756551}"/>
              </a:ext>
            </a:extLst>
          </p:cNvPr>
          <p:cNvSpPr txBox="1"/>
          <p:nvPr/>
        </p:nvSpPr>
        <p:spPr>
          <a:xfrm>
            <a:off x="4583405" y="4407386"/>
            <a:ext cx="3025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팀원</a:t>
            </a:r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:</a:t>
            </a:r>
            <a:r>
              <a:rPr kumimoji="1"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r>
              <a:rPr kumimoji="1" lang="ko-KR" alt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윤형준</a:t>
            </a:r>
            <a:r>
              <a:rPr kumimoji="1"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r>
              <a:rPr kumimoji="1" lang="ko-KR" alt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박성영</a:t>
            </a:r>
            <a:endParaRPr kumimoji="1" lang="ko-Kore-KR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9D33D0-9947-9C4A-99A0-4D10042D8EBF}"/>
              </a:ext>
            </a:extLst>
          </p:cNvPr>
          <p:cNvSpPr txBox="1"/>
          <p:nvPr/>
        </p:nvSpPr>
        <p:spPr>
          <a:xfrm>
            <a:off x="3215244" y="1487378"/>
            <a:ext cx="576151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C++ </a:t>
            </a:r>
            <a:r>
              <a:rPr kumimoji="1"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프로그래밍</a:t>
            </a:r>
            <a:endParaRPr kumimoji="1" lang="en-US" altLang="ko-KR" sz="4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kumimoji="1"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최종 프로젝트 요약 </a:t>
            </a:r>
            <a:r>
              <a:rPr kumimoji="1"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PPT</a:t>
            </a:r>
            <a:endParaRPr kumimoji="1" lang="ko-Kore-K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6E7AB8-8430-A246-9035-CDC258ED9775}"/>
              </a:ext>
            </a:extLst>
          </p:cNvPr>
          <p:cNvSpPr txBox="1"/>
          <p:nvPr/>
        </p:nvSpPr>
        <p:spPr>
          <a:xfrm>
            <a:off x="5459445" y="3847129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4</a:t>
            </a:r>
            <a:r>
              <a:rPr kumimoji="1"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분반 </a:t>
            </a:r>
            <a:r>
              <a:rPr kumimoji="1"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I</a:t>
            </a:r>
            <a:r>
              <a:rPr kumimoji="1"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팀</a:t>
            </a:r>
            <a:endParaRPr kumimoji="1" lang="ko-Kore-KR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35465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2C28B18-C59B-464B-83C1-28AECCA3A4E1}"/>
              </a:ext>
            </a:extLst>
          </p:cNvPr>
          <p:cNvSpPr/>
          <p:nvPr/>
        </p:nvSpPr>
        <p:spPr>
          <a:xfrm>
            <a:off x="0" y="0"/>
            <a:ext cx="12192000" cy="927100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143FD3-6472-7148-A9DE-A52D6D3B574E}"/>
              </a:ext>
            </a:extLst>
          </p:cNvPr>
          <p:cNvSpPr/>
          <p:nvPr/>
        </p:nvSpPr>
        <p:spPr>
          <a:xfrm>
            <a:off x="0" y="6375400"/>
            <a:ext cx="12192000" cy="482599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8</a:t>
            </a:r>
            <a:r>
              <a:rPr kumimoji="1" lang="ko-KR" altLang="en-US" dirty="0"/>
              <a:t> </a:t>
            </a:r>
            <a:r>
              <a:rPr kumimoji="1" lang="en-US" altLang="ko-KR" dirty="0"/>
              <a:t>|</a:t>
            </a:r>
            <a:r>
              <a:rPr kumimoji="1" lang="ko-KR" altLang="en-US" dirty="0"/>
              <a:t> </a:t>
            </a:r>
            <a:r>
              <a:rPr kumimoji="1" lang="en-US" altLang="ko-KR" dirty="0"/>
              <a:t>9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D9DC3-7008-5B43-ABB9-8997A8C86B70}"/>
              </a:ext>
            </a:extLst>
          </p:cNvPr>
          <p:cNvSpPr txBox="1"/>
          <p:nvPr/>
        </p:nvSpPr>
        <p:spPr>
          <a:xfrm>
            <a:off x="198426" y="171162"/>
            <a:ext cx="24593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5.</a:t>
            </a:r>
            <a:r>
              <a:rPr kumimoji="1"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시연 화면</a:t>
            </a:r>
            <a:endParaRPr kumimoji="1"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6125EE1-81B5-E143-9DC3-14233DB59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341" y="1342099"/>
            <a:ext cx="6019454" cy="4659765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47A8532-5E24-BA4E-904A-67C44E80D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65" y="1342099"/>
            <a:ext cx="4482723" cy="465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03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2C28B18-C59B-464B-83C1-28AECCA3A4E1}"/>
              </a:ext>
            </a:extLst>
          </p:cNvPr>
          <p:cNvSpPr/>
          <p:nvPr/>
        </p:nvSpPr>
        <p:spPr>
          <a:xfrm>
            <a:off x="0" y="0"/>
            <a:ext cx="12192000" cy="927100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143FD3-6472-7148-A9DE-A52D6D3B574E}"/>
              </a:ext>
            </a:extLst>
          </p:cNvPr>
          <p:cNvSpPr/>
          <p:nvPr/>
        </p:nvSpPr>
        <p:spPr>
          <a:xfrm>
            <a:off x="0" y="6375400"/>
            <a:ext cx="12192000" cy="482599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9</a:t>
            </a:r>
            <a:r>
              <a:rPr kumimoji="1" lang="ko-KR" altLang="en-US" dirty="0"/>
              <a:t> </a:t>
            </a:r>
            <a:r>
              <a:rPr kumimoji="1" lang="en-US" altLang="ko-KR" dirty="0"/>
              <a:t>|</a:t>
            </a:r>
            <a:r>
              <a:rPr kumimoji="1" lang="ko-KR" altLang="en-US" dirty="0"/>
              <a:t> </a:t>
            </a:r>
            <a:r>
              <a:rPr kumimoji="1" lang="en-US" altLang="ko-KR" dirty="0"/>
              <a:t>9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D9DC3-7008-5B43-ABB9-8997A8C86B70}"/>
              </a:ext>
            </a:extLst>
          </p:cNvPr>
          <p:cNvSpPr txBox="1"/>
          <p:nvPr/>
        </p:nvSpPr>
        <p:spPr>
          <a:xfrm>
            <a:off x="198426" y="171162"/>
            <a:ext cx="24593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5.</a:t>
            </a:r>
            <a:r>
              <a:rPr kumimoji="1"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시연 화면</a:t>
            </a:r>
            <a:endParaRPr kumimoji="1"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00E6511-BCDC-3942-B450-1ED9B7B9D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26" y="1201479"/>
            <a:ext cx="5613041" cy="4083994"/>
          </a:xfrm>
          <a:prstGeom prst="rect">
            <a:avLst/>
          </a:prstGeom>
        </p:spPr>
      </p:pic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E2A59B6C-E4C4-F44F-B98A-BB546F0C0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01479"/>
            <a:ext cx="5625976" cy="408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879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2476E21-5467-054D-A691-94E3CB4356F5}"/>
              </a:ext>
            </a:extLst>
          </p:cNvPr>
          <p:cNvSpPr/>
          <p:nvPr/>
        </p:nvSpPr>
        <p:spPr>
          <a:xfrm>
            <a:off x="-1" y="2154237"/>
            <a:ext cx="12192000" cy="2549525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4E4971-AB3E-494A-A4D7-DAFC75BE0A5D}"/>
              </a:ext>
            </a:extLst>
          </p:cNvPr>
          <p:cNvSpPr txBox="1"/>
          <p:nvPr/>
        </p:nvSpPr>
        <p:spPr>
          <a:xfrm>
            <a:off x="4540925" y="2717103"/>
            <a:ext cx="3110147" cy="10407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ko-KR" altLang="en-US" sz="3600" b="1" dirty="0">
                <a:solidFill>
                  <a:schemeClr val="bg1"/>
                </a:solidFill>
              </a:rPr>
              <a:t>감사합니다</a:t>
            </a:r>
            <a:r>
              <a:rPr kumimoji="1" lang="en-US" altLang="ko-KR" sz="3600" b="1" dirty="0">
                <a:solidFill>
                  <a:schemeClr val="bg1"/>
                </a:solidFill>
              </a:rPr>
              <a:t>.</a:t>
            </a:r>
            <a:r>
              <a:rPr kumimoji="1" lang="ko-KR" altLang="en-US" sz="3600" b="1" dirty="0">
                <a:solidFill>
                  <a:schemeClr val="bg1"/>
                </a:solidFill>
              </a:rPr>
              <a:t> </a:t>
            </a:r>
            <a:r>
              <a:rPr kumimoji="1" lang="en-US" altLang="ko-KR" sz="3600" b="1" dirty="0">
                <a:solidFill>
                  <a:schemeClr val="bg1"/>
                </a:solidFill>
                <a:sym typeface="Wingdings" pitchFamily="2" charset="2"/>
              </a:rPr>
              <a:t></a:t>
            </a:r>
            <a:endParaRPr kumimoji="1" lang="en-US" altLang="ko-KR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3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9AF5285D-A0C6-C34D-BAB1-F3268030CBED}"/>
              </a:ext>
            </a:extLst>
          </p:cNvPr>
          <p:cNvSpPr/>
          <p:nvPr/>
        </p:nvSpPr>
        <p:spPr>
          <a:xfrm>
            <a:off x="0" y="1227434"/>
            <a:ext cx="12192000" cy="3801765"/>
          </a:xfrm>
          <a:prstGeom prst="rect">
            <a:avLst/>
          </a:prstGeom>
          <a:solidFill>
            <a:srgbClr val="EEB1A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E49EA2-20D2-9F4C-9741-EAEA92756551}"/>
              </a:ext>
            </a:extLst>
          </p:cNvPr>
          <p:cNvSpPr txBox="1"/>
          <p:nvPr/>
        </p:nvSpPr>
        <p:spPr>
          <a:xfrm>
            <a:off x="5593295" y="1374787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목차</a:t>
            </a:r>
            <a:endParaRPr kumimoji="1" lang="ko-Kore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4E4971-AB3E-494A-A4D7-DAFC75BE0A5D}"/>
              </a:ext>
            </a:extLst>
          </p:cNvPr>
          <p:cNvSpPr txBox="1"/>
          <p:nvPr/>
        </p:nvSpPr>
        <p:spPr>
          <a:xfrm>
            <a:off x="4435780" y="1959562"/>
            <a:ext cx="3962984" cy="3015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소개</a:t>
            </a:r>
            <a:endParaRPr kumimoji="1" lang="en-US" altLang="ko-KR" sz="2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게임 구조도</a:t>
            </a:r>
            <a:endParaRPr kumimoji="1" lang="en-US" altLang="ko-KR" sz="2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단계별 구현 과정</a:t>
            </a:r>
            <a:endParaRPr kumimoji="1" lang="en-US" altLang="ko-KR" sz="2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모듈 소개</a:t>
            </a:r>
            <a:endParaRPr kumimoji="1" lang="en-US" altLang="ko-KR" sz="2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kumimoji="1" lang="ko-KR" alt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시연 화면</a:t>
            </a:r>
            <a:endParaRPr kumimoji="1" lang="en-US" altLang="ko-KR" sz="26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0869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2C28B18-C59B-464B-83C1-28AECCA3A4E1}"/>
              </a:ext>
            </a:extLst>
          </p:cNvPr>
          <p:cNvSpPr/>
          <p:nvPr/>
        </p:nvSpPr>
        <p:spPr>
          <a:xfrm>
            <a:off x="0" y="0"/>
            <a:ext cx="12192000" cy="927100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143FD3-6472-7148-A9DE-A52D6D3B574E}"/>
              </a:ext>
            </a:extLst>
          </p:cNvPr>
          <p:cNvSpPr/>
          <p:nvPr/>
        </p:nvSpPr>
        <p:spPr>
          <a:xfrm>
            <a:off x="0" y="6375400"/>
            <a:ext cx="12192000" cy="482599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1</a:t>
            </a:r>
            <a:r>
              <a:rPr kumimoji="1" lang="ko-KR" altLang="en-US" dirty="0"/>
              <a:t> </a:t>
            </a:r>
            <a:r>
              <a:rPr kumimoji="1" lang="en-US" altLang="ko-KR" dirty="0"/>
              <a:t>|</a:t>
            </a:r>
            <a:r>
              <a:rPr kumimoji="1" lang="ko-KR" altLang="en-US" dirty="0"/>
              <a:t> </a:t>
            </a:r>
            <a:r>
              <a:rPr kumimoji="1" lang="en-US" altLang="ko-KR"/>
              <a:t>9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D9DC3-7008-5B43-ABB9-8997A8C86B70}"/>
              </a:ext>
            </a:extLst>
          </p:cNvPr>
          <p:cNvSpPr txBox="1"/>
          <p:nvPr/>
        </p:nvSpPr>
        <p:spPr>
          <a:xfrm>
            <a:off x="198426" y="171162"/>
            <a:ext cx="3280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1. </a:t>
            </a:r>
            <a:r>
              <a:rPr kumimoji="1"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프로젝트 소개</a:t>
            </a:r>
            <a:endParaRPr kumimoji="1"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EC1CEDB2-E06A-C749-9C40-AFFC84E91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87" y="2034068"/>
            <a:ext cx="10020300" cy="3683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A3187C-2409-8645-9743-9EA424DE4CC4}"/>
              </a:ext>
            </a:extLst>
          </p:cNvPr>
          <p:cNvSpPr txBox="1"/>
          <p:nvPr/>
        </p:nvSpPr>
        <p:spPr>
          <a:xfrm>
            <a:off x="724343" y="1202608"/>
            <a:ext cx="8962710" cy="8781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/>
              <a:t>다음 목표를 모두 구현한 프로젝트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ko-KR" altLang="en-US" dirty="0"/>
              <a:t>프로젝트 필수 요구 사항을 모두 충족하도록 구현하였으며 추가 구현 사항 </a:t>
            </a:r>
            <a:r>
              <a:rPr kumimoji="1" lang="en-US" altLang="ko-KR" dirty="0"/>
              <a:t>6</a:t>
            </a:r>
            <a:r>
              <a:rPr kumimoji="1" lang="ko-KR" altLang="en-US" dirty="0"/>
              <a:t>단계를 포함</a:t>
            </a:r>
          </a:p>
        </p:txBody>
      </p:sp>
    </p:spTree>
    <p:extLst>
      <p:ext uri="{BB962C8B-B14F-4D97-AF65-F5344CB8AC3E}">
        <p14:creationId xmlns:p14="http://schemas.microsoft.com/office/powerpoint/2010/main" val="3248798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2C28B18-C59B-464B-83C1-28AECCA3A4E1}"/>
              </a:ext>
            </a:extLst>
          </p:cNvPr>
          <p:cNvSpPr/>
          <p:nvPr/>
        </p:nvSpPr>
        <p:spPr>
          <a:xfrm>
            <a:off x="0" y="0"/>
            <a:ext cx="12192000" cy="927100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143FD3-6472-7148-A9DE-A52D6D3B574E}"/>
              </a:ext>
            </a:extLst>
          </p:cNvPr>
          <p:cNvSpPr/>
          <p:nvPr/>
        </p:nvSpPr>
        <p:spPr>
          <a:xfrm>
            <a:off x="0" y="6375400"/>
            <a:ext cx="12192000" cy="482599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2</a:t>
            </a:r>
            <a:r>
              <a:rPr kumimoji="1" lang="ko-KR" altLang="en-US" dirty="0"/>
              <a:t> </a:t>
            </a:r>
            <a:r>
              <a:rPr kumimoji="1" lang="en-US" altLang="ko-KR" dirty="0"/>
              <a:t>|</a:t>
            </a:r>
            <a:r>
              <a:rPr kumimoji="1" lang="ko-KR" altLang="en-US" dirty="0"/>
              <a:t> </a:t>
            </a:r>
            <a:r>
              <a:rPr kumimoji="1" lang="en-US" altLang="ko-KR" dirty="0"/>
              <a:t>9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D9DC3-7008-5B43-ABB9-8997A8C86B70}"/>
              </a:ext>
            </a:extLst>
          </p:cNvPr>
          <p:cNvSpPr txBox="1"/>
          <p:nvPr/>
        </p:nvSpPr>
        <p:spPr>
          <a:xfrm>
            <a:off x="198426" y="171162"/>
            <a:ext cx="28696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2.</a:t>
            </a:r>
            <a:r>
              <a:rPr kumimoji="1"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게임 구조도</a:t>
            </a:r>
            <a:endParaRPr kumimoji="1"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A3187C-2409-8645-9743-9EA424DE4CC4}"/>
              </a:ext>
            </a:extLst>
          </p:cNvPr>
          <p:cNvSpPr txBox="1"/>
          <p:nvPr/>
        </p:nvSpPr>
        <p:spPr>
          <a:xfrm>
            <a:off x="724343" y="1202608"/>
            <a:ext cx="7420558" cy="7907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600" dirty="0"/>
              <a:t>게임을 크게 </a:t>
            </a:r>
            <a:r>
              <a:rPr kumimoji="1" lang="en-US" altLang="ko-KR" sz="1600" dirty="0"/>
              <a:t>State </a:t>
            </a:r>
            <a:r>
              <a:rPr kumimoji="1" lang="ko-KR" altLang="en-US" sz="1600" dirty="0"/>
              <a:t>단위로 분할하여 </a:t>
            </a:r>
            <a:r>
              <a:rPr kumimoji="1" lang="en-US" altLang="ko-KR" sz="1600" dirty="0" err="1"/>
              <a:t>StateHandler</a:t>
            </a:r>
            <a:r>
              <a:rPr kumimoji="1" lang="ko-KR" altLang="en-US" sz="1600" dirty="0"/>
              <a:t>가 모든 동작을 관리하는 형태</a:t>
            </a:r>
            <a:endParaRPr kumimoji="1" lang="en-US" altLang="ko-KR" sz="1600" dirty="0"/>
          </a:p>
          <a:p>
            <a:pPr>
              <a:lnSpc>
                <a:spcPct val="150000"/>
              </a:lnSpc>
            </a:pPr>
            <a:r>
              <a:rPr kumimoji="1" lang="ko-KR" altLang="en-US" sz="1600" dirty="0"/>
              <a:t>모든 </a:t>
            </a:r>
            <a:r>
              <a:rPr kumimoji="1" lang="en-US" altLang="ko-KR" sz="1600" dirty="0"/>
              <a:t>State</a:t>
            </a:r>
            <a:r>
              <a:rPr kumimoji="1" lang="ko-KR" altLang="en-US" sz="1600" dirty="0"/>
              <a:t>는 </a:t>
            </a:r>
            <a:r>
              <a:rPr kumimoji="1" lang="en-US" altLang="ko-KR" sz="1600" dirty="0"/>
              <a:t>Update, Render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포함하는 추상 클래스 </a:t>
            </a:r>
            <a:r>
              <a:rPr kumimoji="1" lang="en-US" altLang="ko-KR" sz="1600" dirty="0" err="1"/>
              <a:t>BaseState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상속 받도록 구현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E1563E-BB43-D941-80DF-2496077BD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343" y="2160267"/>
            <a:ext cx="6556301" cy="39605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03A450B-676F-8147-88A9-BF60F7D98856}"/>
              </a:ext>
            </a:extLst>
          </p:cNvPr>
          <p:cNvSpPr txBox="1"/>
          <p:nvPr/>
        </p:nvSpPr>
        <p:spPr>
          <a:xfrm>
            <a:off x="7500824" y="3560474"/>
            <a:ext cx="4460801" cy="116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600" dirty="0"/>
              <a:t>아이템과 게이트는 하나의 객체를 담당하는 클래스를 생성한 뒤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이들을 관리하는 </a:t>
            </a:r>
            <a:r>
              <a:rPr kumimoji="1" lang="en-US" altLang="ko-KR" sz="1600" dirty="0" err="1"/>
              <a:t>ItemHandler</a:t>
            </a:r>
            <a:r>
              <a:rPr kumimoji="1" lang="en-US" altLang="ko-KR" sz="1600" dirty="0"/>
              <a:t>, </a:t>
            </a:r>
            <a:r>
              <a:rPr kumimoji="1" lang="en-US" altLang="ko-KR" sz="1600" dirty="0" err="1"/>
              <a:t>GateHandler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추가적으로 구현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F115FC-1A8A-154A-AAED-B57B8A8A3BB7}"/>
              </a:ext>
            </a:extLst>
          </p:cNvPr>
          <p:cNvSpPr txBox="1"/>
          <p:nvPr/>
        </p:nvSpPr>
        <p:spPr>
          <a:xfrm>
            <a:off x="7500825" y="2268874"/>
            <a:ext cx="4460801" cy="116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600" dirty="0"/>
              <a:t>아이템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게이트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미션 등 </a:t>
            </a:r>
            <a:r>
              <a:rPr kumimoji="1" lang="en-US" altLang="ko-KR" sz="1600" dirty="0"/>
              <a:t>State</a:t>
            </a:r>
            <a:r>
              <a:rPr kumimoji="1" lang="ko-KR" altLang="en-US" sz="1600" dirty="0"/>
              <a:t>가 아닌 모든 게임 요소는 추상 클래스인 </a:t>
            </a:r>
            <a:r>
              <a:rPr kumimoji="1" lang="en-US" altLang="ko-KR" sz="1600" dirty="0" err="1"/>
              <a:t>BaseObject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상속 받도록 구현</a:t>
            </a:r>
          </a:p>
        </p:txBody>
      </p:sp>
    </p:spTree>
    <p:extLst>
      <p:ext uri="{BB962C8B-B14F-4D97-AF65-F5344CB8AC3E}">
        <p14:creationId xmlns:p14="http://schemas.microsoft.com/office/powerpoint/2010/main" val="4204739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2C28B18-C59B-464B-83C1-28AECCA3A4E1}"/>
              </a:ext>
            </a:extLst>
          </p:cNvPr>
          <p:cNvSpPr/>
          <p:nvPr/>
        </p:nvSpPr>
        <p:spPr>
          <a:xfrm>
            <a:off x="0" y="0"/>
            <a:ext cx="12192000" cy="927100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143FD3-6472-7148-A9DE-A52D6D3B574E}"/>
              </a:ext>
            </a:extLst>
          </p:cNvPr>
          <p:cNvSpPr/>
          <p:nvPr/>
        </p:nvSpPr>
        <p:spPr>
          <a:xfrm>
            <a:off x="0" y="6375400"/>
            <a:ext cx="12192000" cy="482599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3</a:t>
            </a:r>
            <a:r>
              <a:rPr kumimoji="1" lang="ko-KR" altLang="en-US" dirty="0"/>
              <a:t> </a:t>
            </a:r>
            <a:r>
              <a:rPr kumimoji="1" lang="en-US" altLang="ko-KR" dirty="0"/>
              <a:t>|</a:t>
            </a:r>
            <a:r>
              <a:rPr kumimoji="1" lang="ko-KR" altLang="en-US" dirty="0"/>
              <a:t> </a:t>
            </a:r>
            <a:r>
              <a:rPr kumimoji="1" lang="en-US" altLang="ko-KR" dirty="0"/>
              <a:t>9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D9DC3-7008-5B43-ABB9-8997A8C86B70}"/>
              </a:ext>
            </a:extLst>
          </p:cNvPr>
          <p:cNvSpPr txBox="1"/>
          <p:nvPr/>
        </p:nvSpPr>
        <p:spPr>
          <a:xfrm>
            <a:off x="198426" y="171162"/>
            <a:ext cx="3834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3.</a:t>
            </a:r>
            <a:r>
              <a:rPr kumimoji="1"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단계별 구현 과정</a:t>
            </a:r>
            <a:endParaRPr kumimoji="1"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A3187C-2409-8645-9743-9EA424DE4CC4}"/>
              </a:ext>
            </a:extLst>
          </p:cNvPr>
          <p:cNvSpPr txBox="1"/>
          <p:nvPr/>
        </p:nvSpPr>
        <p:spPr>
          <a:xfrm>
            <a:off x="756241" y="1310198"/>
            <a:ext cx="1462260" cy="421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dirty="0"/>
              <a:t>1</a:t>
            </a:r>
            <a:r>
              <a:rPr kumimoji="1" lang="ko-KR" altLang="en-US" sz="1600" dirty="0"/>
              <a:t>단계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맵 구현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1DB905E-D815-A24B-9F1C-9FB54BFFC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36" y="1886718"/>
            <a:ext cx="3528233" cy="35129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0748196-153E-EA42-8A50-095DD761C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142" y="1920871"/>
            <a:ext cx="3665246" cy="34446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543B1B-79D9-9041-BD95-8CC42898094B}"/>
              </a:ext>
            </a:extLst>
          </p:cNvPr>
          <p:cNvSpPr txBox="1"/>
          <p:nvPr/>
        </p:nvSpPr>
        <p:spPr>
          <a:xfrm>
            <a:off x="4447778" y="1393106"/>
            <a:ext cx="15135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latin typeface="+mj-ea"/>
                <a:ea typeface="+mj-ea"/>
              </a:rPr>
              <a:t>2</a:t>
            </a:r>
            <a:r>
              <a:rPr kumimoji="1" lang="ko-KR" altLang="en-US" sz="1600" dirty="0">
                <a:latin typeface="+mj-ea"/>
                <a:ea typeface="+mj-ea"/>
              </a:rPr>
              <a:t>단계</a:t>
            </a:r>
            <a:r>
              <a:rPr kumimoji="1" lang="en-US" altLang="ko-KR" sz="1600" dirty="0">
                <a:latin typeface="+mj-ea"/>
                <a:ea typeface="+mj-ea"/>
              </a:rPr>
              <a:t>:</a:t>
            </a:r>
            <a:r>
              <a:rPr kumimoji="1" lang="ko-KR" altLang="en-US" sz="1600" dirty="0">
                <a:latin typeface="+mj-ea"/>
                <a:ea typeface="+mj-ea"/>
              </a:rPr>
              <a:t> 뱀 구현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0ABF181-D875-1A42-8B3A-FB1CD0049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0611" y="1902823"/>
            <a:ext cx="3665246" cy="351295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00854F3-D7D4-5149-B27C-42D4701F5071}"/>
              </a:ext>
            </a:extLst>
          </p:cNvPr>
          <p:cNvSpPr txBox="1"/>
          <p:nvPr/>
        </p:nvSpPr>
        <p:spPr>
          <a:xfrm>
            <a:off x="8190611" y="1393106"/>
            <a:ext cx="1923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latin typeface="+mj-ea"/>
                <a:ea typeface="+mj-ea"/>
              </a:rPr>
              <a:t>3</a:t>
            </a:r>
            <a:r>
              <a:rPr kumimoji="1" lang="ko-KR" altLang="en-US" sz="1600" dirty="0">
                <a:latin typeface="+mj-ea"/>
                <a:ea typeface="+mj-ea"/>
              </a:rPr>
              <a:t>단계</a:t>
            </a:r>
            <a:r>
              <a:rPr kumimoji="1" lang="en-US" altLang="ko-KR" sz="1600" dirty="0">
                <a:latin typeface="+mj-ea"/>
                <a:ea typeface="+mj-ea"/>
              </a:rPr>
              <a:t>:</a:t>
            </a:r>
            <a:r>
              <a:rPr kumimoji="1" lang="ko-KR" altLang="en-US" sz="1600" dirty="0">
                <a:latin typeface="+mj-ea"/>
                <a:ea typeface="+mj-ea"/>
              </a:rPr>
              <a:t> 아이템 구현</a:t>
            </a:r>
          </a:p>
        </p:txBody>
      </p:sp>
    </p:spTree>
    <p:extLst>
      <p:ext uri="{BB962C8B-B14F-4D97-AF65-F5344CB8AC3E}">
        <p14:creationId xmlns:p14="http://schemas.microsoft.com/office/powerpoint/2010/main" val="302917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2C28B18-C59B-464B-83C1-28AECCA3A4E1}"/>
              </a:ext>
            </a:extLst>
          </p:cNvPr>
          <p:cNvSpPr/>
          <p:nvPr/>
        </p:nvSpPr>
        <p:spPr>
          <a:xfrm>
            <a:off x="0" y="0"/>
            <a:ext cx="12192000" cy="927100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143FD3-6472-7148-A9DE-A52D6D3B574E}"/>
              </a:ext>
            </a:extLst>
          </p:cNvPr>
          <p:cNvSpPr/>
          <p:nvPr/>
        </p:nvSpPr>
        <p:spPr>
          <a:xfrm>
            <a:off x="0" y="6375400"/>
            <a:ext cx="12192000" cy="482599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4</a:t>
            </a:r>
            <a:r>
              <a:rPr kumimoji="1" lang="ko-KR" altLang="en-US" dirty="0"/>
              <a:t> </a:t>
            </a:r>
            <a:r>
              <a:rPr kumimoji="1" lang="en-US" altLang="ko-KR" dirty="0"/>
              <a:t>|</a:t>
            </a:r>
            <a:r>
              <a:rPr kumimoji="1" lang="ko-KR" altLang="en-US" dirty="0"/>
              <a:t> </a:t>
            </a:r>
            <a:r>
              <a:rPr kumimoji="1" lang="en-US" altLang="ko-KR" dirty="0"/>
              <a:t>9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D9DC3-7008-5B43-ABB9-8997A8C86B70}"/>
              </a:ext>
            </a:extLst>
          </p:cNvPr>
          <p:cNvSpPr txBox="1"/>
          <p:nvPr/>
        </p:nvSpPr>
        <p:spPr>
          <a:xfrm>
            <a:off x="198426" y="171162"/>
            <a:ext cx="3834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3.</a:t>
            </a:r>
            <a:r>
              <a:rPr kumimoji="1"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단계별 구현 과정</a:t>
            </a:r>
            <a:endParaRPr kumimoji="1"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A3187C-2409-8645-9743-9EA424DE4CC4}"/>
              </a:ext>
            </a:extLst>
          </p:cNvPr>
          <p:cNvSpPr txBox="1"/>
          <p:nvPr/>
        </p:nvSpPr>
        <p:spPr>
          <a:xfrm>
            <a:off x="713710" y="1268744"/>
            <a:ext cx="1872629" cy="421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dirty="0"/>
              <a:t>4</a:t>
            </a:r>
            <a:r>
              <a:rPr kumimoji="1" lang="ko-KR" altLang="en-US" sz="1600" dirty="0"/>
              <a:t>단계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게이트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43B1B-79D9-9041-BD95-8CC42898094B}"/>
              </a:ext>
            </a:extLst>
          </p:cNvPr>
          <p:cNvSpPr txBox="1"/>
          <p:nvPr/>
        </p:nvSpPr>
        <p:spPr>
          <a:xfrm>
            <a:off x="5118292" y="1363268"/>
            <a:ext cx="17187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latin typeface="+mj-ea"/>
                <a:ea typeface="+mj-ea"/>
              </a:rPr>
              <a:t>5</a:t>
            </a:r>
            <a:r>
              <a:rPr kumimoji="1" lang="ko-KR" altLang="en-US" sz="1600" dirty="0">
                <a:latin typeface="+mj-ea"/>
                <a:ea typeface="+mj-ea"/>
              </a:rPr>
              <a:t>단계</a:t>
            </a:r>
            <a:r>
              <a:rPr kumimoji="1" lang="en-US" altLang="ko-KR" sz="1600" dirty="0">
                <a:latin typeface="+mj-ea"/>
                <a:ea typeface="+mj-ea"/>
              </a:rPr>
              <a:t>:</a:t>
            </a:r>
            <a:r>
              <a:rPr kumimoji="1" lang="ko-KR" altLang="en-US" sz="1600" dirty="0">
                <a:latin typeface="+mj-ea"/>
                <a:ea typeface="+mj-ea"/>
              </a:rPr>
              <a:t> 미션 구현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05CD39-4391-4A45-BB84-D4C19AD22F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527"/>
          <a:stretch/>
        </p:blipFill>
        <p:spPr>
          <a:xfrm>
            <a:off x="473296" y="1746537"/>
            <a:ext cx="4052070" cy="3694593"/>
          </a:xfrm>
          <a:prstGeom prst="rect">
            <a:avLst/>
          </a:prstGeom>
        </p:spPr>
      </p:pic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8CF28107-6EBF-DC45-A514-F49523695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069" y="1690206"/>
            <a:ext cx="5373134" cy="369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923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2C28B18-C59B-464B-83C1-28AECCA3A4E1}"/>
              </a:ext>
            </a:extLst>
          </p:cNvPr>
          <p:cNvSpPr/>
          <p:nvPr/>
        </p:nvSpPr>
        <p:spPr>
          <a:xfrm>
            <a:off x="0" y="0"/>
            <a:ext cx="12192000" cy="927100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143FD3-6472-7148-A9DE-A52D6D3B574E}"/>
              </a:ext>
            </a:extLst>
          </p:cNvPr>
          <p:cNvSpPr/>
          <p:nvPr/>
        </p:nvSpPr>
        <p:spPr>
          <a:xfrm>
            <a:off x="0" y="6375400"/>
            <a:ext cx="12192000" cy="482599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5</a:t>
            </a:r>
            <a:r>
              <a:rPr kumimoji="1" lang="ko-KR" altLang="en-US" dirty="0"/>
              <a:t> </a:t>
            </a:r>
            <a:r>
              <a:rPr kumimoji="1" lang="en-US" altLang="ko-KR" dirty="0"/>
              <a:t>|</a:t>
            </a:r>
            <a:r>
              <a:rPr kumimoji="1" lang="ko-KR" altLang="en-US" dirty="0"/>
              <a:t> </a:t>
            </a:r>
            <a:r>
              <a:rPr kumimoji="1" lang="en-US" altLang="ko-KR" dirty="0"/>
              <a:t>9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D9DC3-7008-5B43-ABB9-8997A8C86B70}"/>
              </a:ext>
            </a:extLst>
          </p:cNvPr>
          <p:cNvSpPr txBox="1"/>
          <p:nvPr/>
        </p:nvSpPr>
        <p:spPr>
          <a:xfrm>
            <a:off x="198426" y="171162"/>
            <a:ext cx="3834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3.</a:t>
            </a:r>
            <a:r>
              <a:rPr kumimoji="1"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단계별 구현 과정</a:t>
            </a:r>
            <a:endParaRPr kumimoji="1"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A3187C-2409-8645-9743-9EA424DE4CC4}"/>
              </a:ext>
            </a:extLst>
          </p:cNvPr>
          <p:cNvSpPr txBox="1"/>
          <p:nvPr/>
        </p:nvSpPr>
        <p:spPr>
          <a:xfrm>
            <a:off x="713710" y="1268744"/>
            <a:ext cx="1667444" cy="421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dirty="0"/>
              <a:t>6</a:t>
            </a:r>
            <a:r>
              <a:rPr kumimoji="1" lang="ko-KR" altLang="en-US" sz="1600" dirty="0"/>
              <a:t>단계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추가 구현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419115-5AB2-4848-9CEA-48762760B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26" y="1832111"/>
            <a:ext cx="4404248" cy="330483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EC6840-0B46-B54E-9342-B84F954B403B}"/>
              </a:ext>
            </a:extLst>
          </p:cNvPr>
          <p:cNvSpPr/>
          <p:nvPr/>
        </p:nvSpPr>
        <p:spPr>
          <a:xfrm>
            <a:off x="1669311" y="4011944"/>
            <a:ext cx="2052083" cy="5387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8EBA6F07-77EB-7B49-B55F-F5E63B0DD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7031" y="1686805"/>
            <a:ext cx="5662133" cy="348439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A983864E-71F7-014F-A388-1B48F962D915}"/>
              </a:ext>
            </a:extLst>
          </p:cNvPr>
          <p:cNvSpPr/>
          <p:nvPr/>
        </p:nvSpPr>
        <p:spPr>
          <a:xfrm>
            <a:off x="6652437" y="3742548"/>
            <a:ext cx="1683489" cy="3616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3D1802E-5877-4A40-A531-B7887FC7876A}"/>
              </a:ext>
            </a:extLst>
          </p:cNvPr>
          <p:cNvSpPr/>
          <p:nvPr/>
        </p:nvSpPr>
        <p:spPr>
          <a:xfrm>
            <a:off x="9686261" y="2576511"/>
            <a:ext cx="1201480" cy="496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1502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2C28B18-C59B-464B-83C1-28AECCA3A4E1}"/>
              </a:ext>
            </a:extLst>
          </p:cNvPr>
          <p:cNvSpPr/>
          <p:nvPr/>
        </p:nvSpPr>
        <p:spPr>
          <a:xfrm>
            <a:off x="0" y="0"/>
            <a:ext cx="12192000" cy="927100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143FD3-6472-7148-A9DE-A52D6D3B574E}"/>
              </a:ext>
            </a:extLst>
          </p:cNvPr>
          <p:cNvSpPr/>
          <p:nvPr/>
        </p:nvSpPr>
        <p:spPr>
          <a:xfrm>
            <a:off x="0" y="6375400"/>
            <a:ext cx="12192000" cy="482599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6</a:t>
            </a:r>
            <a:r>
              <a:rPr kumimoji="1" lang="ko-KR" altLang="en-US" dirty="0"/>
              <a:t> </a:t>
            </a:r>
            <a:r>
              <a:rPr kumimoji="1" lang="en-US" altLang="ko-KR" dirty="0"/>
              <a:t>|</a:t>
            </a:r>
            <a:r>
              <a:rPr kumimoji="1" lang="ko-KR" altLang="en-US" dirty="0"/>
              <a:t> </a:t>
            </a:r>
            <a:r>
              <a:rPr kumimoji="1" lang="en-US" altLang="ko-KR" dirty="0"/>
              <a:t>9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D9DC3-7008-5B43-ABB9-8997A8C86B70}"/>
              </a:ext>
            </a:extLst>
          </p:cNvPr>
          <p:cNvSpPr txBox="1"/>
          <p:nvPr/>
        </p:nvSpPr>
        <p:spPr>
          <a:xfrm>
            <a:off x="198426" y="171162"/>
            <a:ext cx="24593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4.</a:t>
            </a:r>
            <a:r>
              <a:rPr kumimoji="1"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모듈 소개</a:t>
            </a:r>
            <a:endParaRPr kumimoji="1"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8DD8273-6A3F-9C48-8F57-10FBEC33C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470" y="1392422"/>
            <a:ext cx="88392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773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2C28B18-C59B-464B-83C1-28AECCA3A4E1}"/>
              </a:ext>
            </a:extLst>
          </p:cNvPr>
          <p:cNvSpPr/>
          <p:nvPr/>
        </p:nvSpPr>
        <p:spPr>
          <a:xfrm>
            <a:off x="0" y="0"/>
            <a:ext cx="12192000" cy="927100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2143FD3-6472-7148-A9DE-A52D6D3B574E}"/>
              </a:ext>
            </a:extLst>
          </p:cNvPr>
          <p:cNvSpPr/>
          <p:nvPr/>
        </p:nvSpPr>
        <p:spPr>
          <a:xfrm>
            <a:off x="0" y="6375400"/>
            <a:ext cx="12192000" cy="482599"/>
          </a:xfrm>
          <a:prstGeom prst="rect">
            <a:avLst/>
          </a:prstGeom>
          <a:solidFill>
            <a:srgbClr val="EEB1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7</a:t>
            </a:r>
            <a:r>
              <a:rPr kumimoji="1" lang="ko-KR" altLang="en-US" dirty="0"/>
              <a:t> </a:t>
            </a:r>
            <a:r>
              <a:rPr kumimoji="1" lang="en-US" altLang="ko-KR" dirty="0"/>
              <a:t>|</a:t>
            </a:r>
            <a:r>
              <a:rPr kumimoji="1" lang="ko-KR" altLang="en-US" dirty="0"/>
              <a:t> </a:t>
            </a:r>
            <a:r>
              <a:rPr kumimoji="1" lang="en-US" altLang="ko-KR" dirty="0"/>
              <a:t>9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D9DC3-7008-5B43-ABB9-8997A8C86B70}"/>
              </a:ext>
            </a:extLst>
          </p:cNvPr>
          <p:cNvSpPr txBox="1"/>
          <p:nvPr/>
        </p:nvSpPr>
        <p:spPr>
          <a:xfrm>
            <a:off x="198426" y="171162"/>
            <a:ext cx="24593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4.</a:t>
            </a:r>
            <a:r>
              <a:rPr kumimoji="1"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 모듈 소개</a:t>
            </a:r>
            <a:endParaRPr kumimoji="1" lang="en-US" altLang="ko-KR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E9EA397-6A45-1F4F-BD06-74F947737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64" y="1168400"/>
            <a:ext cx="842010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33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207</Words>
  <Application>Microsoft Macintosh PowerPoint</Application>
  <PresentationFormat>와이드스크린</PresentationFormat>
  <Paragraphs>42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 형준</dc:creator>
  <cp:lastModifiedBy>윤형준(학생-정보보안암호수학과)</cp:lastModifiedBy>
  <cp:revision>184</cp:revision>
  <dcterms:created xsi:type="dcterms:W3CDTF">2021-05-24T09:10:46Z</dcterms:created>
  <dcterms:modified xsi:type="dcterms:W3CDTF">2021-06-18T10:49:15Z</dcterms:modified>
</cp:coreProperties>
</file>

<file path=docProps/thumbnail.jpeg>
</file>